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9144000" cy="6858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7" roundtripDataSignature="AMtx7mjCgibM6epDtgYCirGWv6O1kJCWL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200" y="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524300" y="514350"/>
            <a:ext cx="60963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4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title"/>
          </p:nvPr>
        </p:nvSpPr>
        <p:spPr>
          <a:xfrm>
            <a:off x="513745" y="1098608"/>
            <a:ext cx="8116509" cy="3911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ftr" idx="11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dt" idx="10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800" b="0" i="0" u="none" strike="noStrike" cap="none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ubTitle" idx="1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ftr" idx="11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dt" idx="10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513745" y="1098608"/>
            <a:ext cx="8116509" cy="3911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2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dt" idx="10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sldNum" idx="12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>
            <a:spLocks noGrp="1"/>
          </p:cNvSpPr>
          <p:nvPr>
            <p:ph type="title"/>
          </p:nvPr>
        </p:nvSpPr>
        <p:spPr>
          <a:xfrm>
            <a:off x="513745" y="1098608"/>
            <a:ext cx="8116509" cy="3911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ftr" idx="11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sldNum" idx="12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 txBox="1">
            <a:spLocks noGrp="1"/>
          </p:cNvSpPr>
          <p:nvPr>
            <p:ph type="ftr" idx="11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dt" idx="10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sldNum" idx="12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513745" y="1098608"/>
            <a:ext cx="8116509" cy="3911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ftr" idx="11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dt" idx="10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"/>
          <p:cNvSpPr txBox="1"/>
          <p:nvPr/>
        </p:nvSpPr>
        <p:spPr>
          <a:xfrm>
            <a:off x="1068310" y="1838263"/>
            <a:ext cx="7276816" cy="452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dirty="0" err="1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自転車、バイクの駐輪について（注意喚起</a:t>
            </a:r>
            <a:r>
              <a:rPr lang="en-US" sz="2800" b="1" i="0" u="none" strike="noStrike" cap="none" dirty="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）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44;p1"/>
          <p:cNvSpPr txBox="1"/>
          <p:nvPr/>
        </p:nvSpPr>
        <p:spPr>
          <a:xfrm>
            <a:off x="407215" y="2970390"/>
            <a:ext cx="8483600" cy="11245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525" rIns="0" bIns="0" anchor="t" anchorCtr="0">
            <a:spAutoFit/>
          </a:bodyPr>
          <a:lstStyle/>
          <a:p>
            <a:pPr marL="12700" marR="5080" lvl="0" indent="228600" algn="l" rtl="0">
              <a:lnSpc>
                <a:spcPct val="1010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利用目的のない店舗や施設等の駐輪場に、本学学生が自転車やバイクを駐輪して いるとの苦情が多く寄せられています。</a:t>
            </a:r>
            <a:endParaRPr/>
          </a:p>
          <a:p>
            <a:pPr marL="12700" marR="5080" lvl="0" indent="228600" algn="l" rtl="0">
              <a:lnSpc>
                <a:spcPct val="120555"/>
              </a:lnSpc>
              <a:spcBef>
                <a:spcPts val="40"/>
              </a:spcBef>
              <a:spcAft>
                <a:spcPts val="0"/>
              </a:spcAft>
              <a:buNone/>
            </a:pPr>
            <a:r>
              <a:rPr lang="en-US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無断駐輪、迷惑駐輪</a:t>
            </a: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とならないよう、公共の駐輪場を利用するなど、常識のある 行動を心掛けるようにしましょう。</a:t>
            </a:r>
            <a:endParaRPr/>
          </a:p>
        </p:txBody>
      </p:sp>
      <p:sp>
        <p:nvSpPr>
          <p:cNvPr id="45" name="Google Shape;45;p1"/>
          <p:cNvSpPr txBox="1"/>
          <p:nvPr/>
        </p:nvSpPr>
        <p:spPr>
          <a:xfrm>
            <a:off x="5079834" y="5575597"/>
            <a:ext cx="3832800" cy="7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marR="5080" lvl="0" indent="0" algn="l" rtl="0">
              <a:lnSpc>
                <a:spcPct val="1083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令和　　年　　月</a:t>
            </a:r>
            <a:endParaRPr/>
          </a:p>
          <a:p>
            <a:pPr marL="12700" marR="5080" lvl="0" indent="0" algn="l" rtl="0">
              <a:lnSpc>
                <a:spcPct val="1083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東北大学教育・学生支援部</a:t>
            </a:r>
            <a:endParaRPr/>
          </a:p>
        </p:txBody>
      </p:sp>
      <p:sp>
        <p:nvSpPr>
          <p:cNvPr id="46" name="Google Shape;46;p1"/>
          <p:cNvSpPr/>
          <p:nvPr/>
        </p:nvSpPr>
        <p:spPr>
          <a:xfrm>
            <a:off x="434340" y="4288535"/>
            <a:ext cx="2086355" cy="2097023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" name="Google Shape;47;p1"/>
          <p:cNvSpPr txBox="1">
            <a:spLocks noGrp="1"/>
          </p:cNvSpPr>
          <p:nvPr>
            <p:ph type="title"/>
          </p:nvPr>
        </p:nvSpPr>
        <p:spPr>
          <a:xfrm>
            <a:off x="513745" y="1098608"/>
            <a:ext cx="2159000" cy="391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学生の皆さんへ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</Words>
  <Application>Microsoft Office PowerPoint</Application>
  <PresentationFormat>画面に合わせる (4:3)</PresentationFormat>
  <Paragraphs>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学生の皆さんへ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学生の皆さんへ</dc:title>
  <dc:creator>李　伊萌</dc:creator>
  <cp:lastModifiedBy>佐藤　司</cp:lastModifiedBy>
  <cp:revision>1</cp:revision>
  <cp:lastPrinted>2023-08-03T23:49:50Z</cp:lastPrinted>
  <dcterms:created xsi:type="dcterms:W3CDTF">2023-08-03T07:54:47Z</dcterms:created>
  <dcterms:modified xsi:type="dcterms:W3CDTF">2023-08-03T23:50:03Z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2021-11-15T00:00:00Z</vt:filetime>
  </property>
  <property fmtid="{D5CDD505-2E9C-101B-9397-08002B2CF9AE}" pid="3" name="Creator">
    <vt:lpwstr>PowerPoint 用 Acrobat PDFMaker 17</vt:lpwstr>
  </property>
  <property fmtid="{D5CDD505-2E9C-101B-9397-08002B2CF9AE}" pid="4" name="LastSaved">
    <vt:filetime>2023-08-03T00:00:00Z</vt:filetime>
  </property>
</Properties>
</file>