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CgibM6epDtgYCirGWv6O1kJCW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8116509" cy="391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1068310" y="1838263"/>
            <a:ext cx="7276816" cy="452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自転車、バイクの駐輪について（注意喚起</a:t>
            </a:r>
            <a:r>
              <a:rPr lang="en-US" sz="28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407215" y="2970390"/>
            <a:ext cx="8483600" cy="1124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525" rIns="0" bIns="0" anchor="t" anchorCtr="0">
            <a:spAutoFit/>
          </a:bodyPr>
          <a:lstStyle/>
          <a:p>
            <a:pPr marL="12700" marR="5080" lvl="0" indent="228600" algn="l" rtl="0">
              <a:lnSpc>
                <a:spcPct val="1010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利用目的のない店舗や施設等の駐輪場に、本学学生が自転車やバイクを駐輪して いるとの苦情が多く寄せられています。</a:t>
            </a:r>
            <a:endParaRPr/>
          </a:p>
          <a:p>
            <a:pPr marL="12700" marR="5080" lvl="0" indent="228600" algn="l" rtl="0">
              <a:lnSpc>
                <a:spcPct val="120555"/>
              </a:lnSpc>
              <a:spcBef>
                <a:spcPts val="4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無断駐輪、迷惑駐輪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とならないよう、公共の駐輪場を利用するなど、常識のある 行動を心掛けるようにしましょう。</a:t>
            </a:r>
            <a:endParaRPr/>
          </a:p>
        </p:txBody>
      </p:sp>
      <p:sp>
        <p:nvSpPr>
          <p:cNvPr id="45" name="Google Shape;45;p1"/>
          <p:cNvSpPr txBox="1"/>
          <p:nvPr/>
        </p:nvSpPr>
        <p:spPr>
          <a:xfrm>
            <a:off x="5079834" y="5575597"/>
            <a:ext cx="3832800" cy="823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8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令和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ja-JP" alt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５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年　</a:t>
            </a:r>
            <a:r>
              <a:rPr lang="ja-JP" alt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８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月</a:t>
            </a:r>
            <a:endParaRPr/>
          </a:p>
          <a:p>
            <a:pPr marL="12700" marR="5080" lvl="0" indent="0" algn="l" rtl="0">
              <a:lnSpc>
                <a:spcPct val="1083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東北大学教育・学生支援部</a:t>
            </a:r>
            <a:endParaRPr dirty="0"/>
          </a:p>
        </p:txBody>
      </p:sp>
      <p:sp>
        <p:nvSpPr>
          <p:cNvPr id="46" name="Google Shape;46;p1"/>
          <p:cNvSpPr/>
          <p:nvPr/>
        </p:nvSpPr>
        <p:spPr>
          <a:xfrm>
            <a:off x="434340" y="4288535"/>
            <a:ext cx="2086355" cy="20970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 txBox="1">
            <a:spLocks noGrp="1"/>
          </p:cNvSpPr>
          <p:nvPr>
            <p:ph type="title"/>
          </p:nvPr>
        </p:nvSpPr>
        <p:spPr>
          <a:xfrm>
            <a:off x="513745" y="1098608"/>
            <a:ext cx="21590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学生の皆さんへ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学生の皆さんへ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学生の皆さんへ</dc:title>
  <dc:creator>李　伊萌</dc:creator>
  <cp:lastModifiedBy>稲葉　亮一</cp:lastModifiedBy>
  <cp:revision>2</cp:revision>
  <cp:lastPrinted>2023-08-03T23:49:50Z</cp:lastPrinted>
  <dcterms:created xsi:type="dcterms:W3CDTF">2023-08-03T07:54:47Z</dcterms:created>
  <dcterms:modified xsi:type="dcterms:W3CDTF">2023-08-07T00:51:22Z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2021-11-15T00:00:00Z</vt:filetime>
  </property>
  <property fmtid="{D5CDD505-2E9C-101B-9397-08002B2CF9AE}" pid="3" name="Creator">
    <vt:lpwstr>PowerPoint 用 Acrobat PDFMaker 17</vt:lpwstr>
  </property>
  <property fmtid="{D5CDD505-2E9C-101B-9397-08002B2CF9AE}" pid="4" name="LastSaved">
    <vt:filetime>2023-08-03T00:00:00Z</vt:filetime>
  </property>
</Properties>
</file>